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7b543549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7b543549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7b543549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7b54354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7b54354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7b54354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7b543549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7b543549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7b543549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7b543549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7b543549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7b543549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7b543549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7b543549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8f92f745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8f92f74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8f92f74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8f92f74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7b543549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7b543549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723329e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723329e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7b543549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7b543549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7b543549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7b543549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723329ec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723329ec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723329ec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723329e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7b54354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7b54354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7b543549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7b543549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87b543549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87b543549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7b54354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7b54354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7b543549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7b543549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G4 - FASE 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Y CONSTRUCCIÓN DE SISTEMAS DIGITALES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88750" y="898025"/>
            <a:ext cx="76347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LCD_CTRL</a:t>
            </a:r>
            <a:r>
              <a:rPr lang="es"/>
              <a:t>: Simulación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7225"/>
            <a:ext cx="8839202" cy="181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5949475" y="898013"/>
            <a:ext cx="3385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Posicionar cursor</a:t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483575" y="2910263"/>
            <a:ext cx="3039300" cy="18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Dibujar píxeles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75" y="2656600"/>
            <a:ext cx="5926425" cy="24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5"/>
            <a:ext cx="5771478" cy="18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1039675"/>
            <a:ext cx="43107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r>
              <a:rPr lang="es"/>
              <a:t>LCD_DRAWING</a:t>
            </a:r>
            <a:endParaRPr/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266075"/>
            <a:ext cx="57340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803425" y="298500"/>
            <a:ext cx="718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</a:t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5566875" y="3953175"/>
            <a:ext cx="718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UC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28" y="52900"/>
            <a:ext cx="2922871" cy="5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281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688750" y="898025"/>
            <a:ext cx="76347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LCD_DRAWING: Simulación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25" y="2763100"/>
            <a:ext cx="7833150" cy="20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949475" y="898013"/>
            <a:ext cx="3385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Dibujar figura</a:t>
            </a:r>
            <a:endParaRPr/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0" y="2872150"/>
            <a:ext cx="3039300" cy="18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Borrar pantalla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600" y="2739888"/>
            <a:ext cx="57340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25" y="412625"/>
            <a:ext cx="5644676" cy="142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Y VALIDACIÓN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11719" l="23023" r="18287" t="36969"/>
          <a:stretch/>
        </p:blipFill>
        <p:spPr>
          <a:xfrm>
            <a:off x="73275" y="465375"/>
            <a:ext cx="16668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8404" l="0" r="0" t="19268"/>
          <a:stretch/>
        </p:blipFill>
        <p:spPr>
          <a:xfrm>
            <a:off x="4748125" y="2674325"/>
            <a:ext cx="4207391" cy="2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225" y="460600"/>
            <a:ext cx="16383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60875"/>
            <a:ext cx="4020004" cy="2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2917650" y="1679725"/>
            <a:ext cx="33087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SIGNAL TAP (I)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75" y="2953775"/>
            <a:ext cx="8456651" cy="17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917650" y="1679725"/>
            <a:ext cx="33087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SIGNAL TAP (II)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3000"/>
            <a:ext cx="6423776" cy="1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0" l="0" r="74233" t="0"/>
          <a:stretch/>
        </p:blipFill>
        <p:spPr>
          <a:xfrm>
            <a:off x="6574125" y="2691550"/>
            <a:ext cx="24860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MANUAL DE USUARIO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350" y="1724550"/>
            <a:ext cx="5725875" cy="34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50" y="2778575"/>
            <a:ext cx="3062300" cy="2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212" y="2740700"/>
            <a:ext cx="3205188" cy="21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86350" y="3247350"/>
            <a:ext cx="5799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PROPUESTAS DE MEJORA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775" y="97450"/>
            <a:ext cx="48768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175" y="2906538"/>
            <a:ext cx="3291125" cy="16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45425" y="526350"/>
            <a:ext cx="886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/>
              <a:t>GRACIAS POR VUESTRA ATENCIÓN </a:t>
            </a:r>
            <a:endParaRPr sz="5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900" y="2440950"/>
            <a:ext cx="3995701" cy="27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DE DISEÑO (I)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5" y="2766138"/>
            <a:ext cx="3285048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092" y="2571750"/>
            <a:ext cx="212288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300" y="2571750"/>
            <a:ext cx="300997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DE DISEÑO (II)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25" y="1816350"/>
            <a:ext cx="3019875" cy="237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700" y="2331165"/>
            <a:ext cx="2223425" cy="281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14925"/>
            <a:ext cx="3900700" cy="19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450" y="283950"/>
            <a:ext cx="1320675" cy="13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90250" y="526350"/>
            <a:ext cx="7935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DISEÑO DEL SISTEMA</a:t>
            </a:r>
            <a:endParaRPr sz="6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LT24Setup</a:t>
            </a:r>
            <a:endParaRPr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0" y="1071563"/>
            <a:ext cx="52006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LCD_CTRL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033463"/>
            <a:ext cx="5734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03425" y="298500"/>
            <a:ext cx="718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</a:t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5566875" y="3953175"/>
            <a:ext cx="7182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UC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102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083" y="0"/>
            <a:ext cx="28589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